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2" r:id="rId3"/>
  </p:sldMasterIdLst>
  <p:notesMasterIdLst>
    <p:notesMasterId r:id="rId26"/>
  </p:notesMasterIdLst>
  <p:handoutMasterIdLst>
    <p:handoutMasterId r:id="rId27"/>
  </p:handoutMasterIdLst>
  <p:sldIdLst>
    <p:sldId id="256" r:id="rId4"/>
    <p:sldId id="388" r:id="rId5"/>
    <p:sldId id="384" r:id="rId6"/>
    <p:sldId id="259" r:id="rId7"/>
    <p:sldId id="38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724650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1F7F8"/>
          </a:solidFill>
        </a:fill>
      </a:tcStyle>
    </a:wholeTbl>
    <a:band1H>
      <a:tcStyle>
        <a:tcBdr/>
        <a:fill>
          <a:solidFill>
            <a:srgbClr val="E2EFF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FF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9D4DB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9D4DB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9D4DB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9D4D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58488E4-5C30-C0AF-8EE1-CED70200B25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18161" cy="4931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C36CC8-9F31-7E29-1403-6D00A088C40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06281" y="0"/>
            <a:ext cx="2918161" cy="4931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520F99-0AE5-8B43-6914-69977408454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381241"/>
            <a:ext cx="2918161" cy="4931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2B072A-6D50-2E60-89E7-87A801FE4E5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06281" y="9381241"/>
            <a:ext cx="2918161" cy="4931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03422F-B255-4B1B-A4A5-3EA44E7F7096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7343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EE7C8A-F3CE-3662-ABB9-6E41AC4A82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750237"/>
            <a:ext cx="356" cy="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9FE043-DAA4-21F8-E9AD-A1980C121C7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2477" y="4690442"/>
            <a:ext cx="5379479" cy="44431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65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it-IT" sz="1200" b="0" i="0" u="none" strike="noStrike" kern="0" cap="none" spc="0" baseline="0">
        <a:solidFill>
          <a:srgbClr val="000000"/>
        </a:solidFill>
        <a:uFillTx/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2E979C-E968-E85D-23F0-A872C0DA1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BFFF5F-E937-3578-A686-BBA5F0702D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1CF3236-B3B4-F56C-367C-74A79AC83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3A1E46-FFAC-6867-AC4E-A67CE34ECE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03CB42-4268-C1DC-6428-89A7841D9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FC5BFA-B5D9-9835-6DA0-F67C159E0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985B4E-8972-C1B7-D0C4-D1180B6D8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2A9FBF-8A15-3043-289C-E33C34CF80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5372FF-A3CB-F6D1-960A-3680EE34B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06138A-0258-4A80-B0C8-ED40120FFC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76F3ED-4209-E86A-3B8E-0B00185E8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7D5E8A-BAD3-F661-7396-875BB87FB1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8474BB-81A0-EDE4-C1CA-077AAE3BA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55F156-C37A-46F3-87EF-35C0ECE420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7CE6F3-FE6C-DB98-4FE7-E54189829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5A8B1D-4FE8-30E2-EBF5-228EA33F1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4B6BDA-4229-8A3D-B76D-7B0EA7CAC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D32561-A502-5A04-8F05-B1AE21914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EA817F-CEFB-581D-DD96-71966F651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3613CE-A1B1-E471-0810-D7709F6325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D1E123-8057-40E6-1353-901FD134C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3DAB57-9337-F1CB-D943-BAE992F1B9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7A52F9-A1D6-0982-D03C-F3A68594E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76BA66-15A7-0100-8C00-31B8CD9F50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E3475A-61D9-7463-645D-0CFFA9805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453528-E87D-86AD-117F-30C39FE242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EBFD0E-0D0C-E9CE-8DDE-53BCE3FA1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450F62-043F-5B9B-B910-009236A61A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940D59-BDE9-7D09-16D8-94BEAA9FD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6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4D80ED-06CE-4654-7878-D2F42FE79B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20D5902-93B8-D8BF-7AD8-3B79231CA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761324-610A-B82F-D96C-BAEECB8E99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347FB9-99BF-FB68-3295-3D4928F11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6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61DC7B-86DD-9C33-2584-0DA2328C19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4E0565-9333-98A6-84B7-4D5ED95BC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05F437-0974-BF40-D935-8A1E5F2F7C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454CFD-B772-3905-2028-8D9F2F481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6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ED58C4-D55D-D83E-D2E0-D7627A6E9A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8A9685-F06E-F80C-2B0F-A6F27995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0922664-7180-E7FB-4E4B-DAA1262D84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F4C59B-A1A6-FF9A-5504-5DD8E3EED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D3B034-3560-66AC-DA62-7E250326A5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0535BC-FC33-A778-9475-6E03F3F7D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EF7B07-FD0F-E970-342F-FA40B0C8AF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CBE9B-6187-2E18-C4BA-27E3A1DB7F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9C37A0-8154-DAF6-9EBA-73438C7C69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8BD78B-C075-EE10-437F-4DB54D6752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A20C54-EBAD-BD7E-2A08-21B58B717E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CB8EA-3D6A-1130-9703-F7FB2A04E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B6DD8D-F7CE-457B-A79B-4BB55E622D0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48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E5D9E-F555-CF67-20A9-8B9621E837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0501AE-03EC-4713-FB85-57A1B4730E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DDB70-15C7-7B14-7433-03C3D00101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7033BD-29DB-5628-AD9E-7408641FE5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85E14F-9554-7B1C-246B-20DE279E1D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6EE08-8C15-4945-95EB-5F47999F3F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7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2FC4BF-9DA6-E5BF-7887-EE76E75256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15099" y="463545"/>
            <a:ext cx="1943100" cy="57531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E018AA-13B1-59F6-DC06-FF3D0819A7E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800" y="463545"/>
            <a:ext cx="5676896" cy="57531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3737E-051E-BC92-5154-C812B30AD5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A35EE1-AFA8-AEFD-EAD1-9D4CC946D9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1C24A7-7E14-7AA6-ACCE-BCC8C8256F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283563-2481-480F-8FD5-54B92C1A6A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91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A3974-CB40-6DCE-67C5-48BB3786EC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3657600" cy="645282"/>
          </a:xfrm>
        </p:spPr>
        <p:txBody>
          <a:bodyPr lIns="0" tIns="0" rIns="0" bIns="0"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A56C34-9FF2-7751-D538-7DB08DE23F6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1525" y="2286000"/>
            <a:ext cx="3657600" cy="3568692"/>
          </a:xfr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BB857204-5B8A-1FE8-CEF3-2E323AAD4C1C}"/>
              </a:ext>
            </a:extLst>
          </p:cNvPr>
          <p:cNvCxnSpPr/>
          <p:nvPr/>
        </p:nvCxnSpPr>
        <p:spPr>
          <a:xfrm>
            <a:off x="774862" y="1869920"/>
            <a:ext cx="3654263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Segnaposto immagine 3">
            <a:extLst>
              <a:ext uri="{FF2B5EF4-FFF2-40B4-BE49-F238E27FC236}">
                <a16:creationId xmlns:a16="http://schemas.microsoft.com/office/drawing/2014/main" id="{3D4BD63B-DCF7-82DC-2E8A-AAF4FA04530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16118" y="990596"/>
            <a:ext cx="3627882" cy="4837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ACED085-B5EB-1D24-ADEB-B0999EE6A7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A97F1CD-88A8-E2A0-8CE8-B75D10ED2B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F836D71-A270-A48B-E939-00BF21B12E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54FA4-610F-4C7F-8737-3D3121F2002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8069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54B65A-6B05-2B56-F85A-E708C3536A87}"/>
              </a:ext>
            </a:extLst>
          </p:cNvPr>
          <p:cNvSpPr/>
          <p:nvPr/>
        </p:nvSpPr>
        <p:spPr>
          <a:xfrm>
            <a:off x="0" y="0"/>
            <a:ext cx="8369137" cy="5824846"/>
          </a:xfrm>
          <a:prstGeom prst="rect">
            <a:avLst/>
          </a:prstGeom>
          <a:solidFill>
            <a:srgbClr val="FBE28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cxnSp>
        <p:nvCxnSpPr>
          <p:cNvPr id="3" name="Connettore diritto 5">
            <a:extLst>
              <a:ext uri="{FF2B5EF4-FFF2-40B4-BE49-F238E27FC236}">
                <a16:creationId xmlns:a16="http://schemas.microsoft.com/office/drawing/2014/main" id="{2BDEBF3B-6792-FCF8-170D-52BAF566EF1D}"/>
              </a:ext>
            </a:extLst>
          </p:cNvPr>
          <p:cNvCxnSpPr/>
          <p:nvPr/>
        </p:nvCxnSpPr>
        <p:spPr>
          <a:xfrm>
            <a:off x="777194" y="4159788"/>
            <a:ext cx="7591943" cy="0"/>
          </a:xfrm>
          <a:prstGeom prst="straightConnector1">
            <a:avLst/>
          </a:prstGeom>
          <a:noFill/>
          <a:ln w="127001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97EFE034-477E-A41B-9273-DCFD8B089DA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4862" y="4728133"/>
            <a:ext cx="5854537" cy="28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40BF66F7-B3DF-9542-76B7-AA5D9C1CE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233" y="1656344"/>
            <a:ext cx="5854299" cy="21134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45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694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9">
            <a:extLst>
              <a:ext uri="{FF2B5EF4-FFF2-40B4-BE49-F238E27FC236}">
                <a16:creationId xmlns:a16="http://schemas.microsoft.com/office/drawing/2014/main" id="{EC1D10C4-5D2D-FA61-2515-8FF90425C42E}"/>
              </a:ext>
            </a:extLst>
          </p:cNvPr>
          <p:cNvSpPr/>
          <p:nvPr/>
        </p:nvSpPr>
        <p:spPr>
          <a:xfrm>
            <a:off x="0" y="-6839"/>
            <a:ext cx="8369137" cy="5824846"/>
          </a:xfrm>
          <a:prstGeom prst="rect">
            <a:avLst/>
          </a:prstGeom>
          <a:solidFill>
            <a:srgbClr val="A9D4D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8B1F1C-750D-84A3-41C2-D80E967D958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2286000"/>
            <a:ext cx="5857875" cy="290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64BB0876-BFFC-9C63-9716-8C500BF55B98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78C383FA-243C-5193-2990-F4BA1C786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data 8">
            <a:extLst>
              <a:ext uri="{FF2B5EF4-FFF2-40B4-BE49-F238E27FC236}">
                <a16:creationId xmlns:a16="http://schemas.microsoft.com/office/drawing/2014/main" id="{1462E87A-B362-619D-3F31-F755B60694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12">
            <a:extLst>
              <a:ext uri="{FF2B5EF4-FFF2-40B4-BE49-F238E27FC236}">
                <a16:creationId xmlns:a16="http://schemas.microsoft.com/office/drawing/2014/main" id="{3673325B-6515-63EA-3DD5-BFA87076FA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13">
            <a:extLst>
              <a:ext uri="{FF2B5EF4-FFF2-40B4-BE49-F238E27FC236}">
                <a16:creationId xmlns:a16="http://schemas.microsoft.com/office/drawing/2014/main" id="{48D7D295-7556-599B-374F-41AB8094C8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B9A223-B205-494B-AEC9-AF511B295D4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94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51350-D2A1-F40E-527D-B26A05EEC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3657600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082F26-2447-7CFE-8D8E-28764CD7BD2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1525" y="2286000"/>
            <a:ext cx="3657600" cy="35686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24020F95-56E6-FA79-C9B3-BCFDBDCF587C}"/>
              </a:ext>
            </a:extLst>
          </p:cNvPr>
          <p:cNvCxnSpPr/>
          <p:nvPr/>
        </p:nvCxnSpPr>
        <p:spPr>
          <a:xfrm>
            <a:off x="774862" y="1869920"/>
            <a:ext cx="3654263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Segnaposto immagine 3">
            <a:extLst>
              <a:ext uri="{FF2B5EF4-FFF2-40B4-BE49-F238E27FC236}">
                <a16:creationId xmlns:a16="http://schemas.microsoft.com/office/drawing/2014/main" id="{2F7FE623-0455-936F-5EE3-93C774810B5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516118" y="990596"/>
            <a:ext cx="3627882" cy="4837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5836144-D394-83E4-E3EA-FE0D32C943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CAD27D6-3861-5276-EF28-B649AA8C55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8DD45F3-8201-8D88-C330-22E3468EEC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0A15E-D70A-460A-B89C-1B4CED7E3A8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1008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6D1F1272-FA7D-605F-01D5-BED69DFBE8E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cxnSp>
        <p:nvCxnSpPr>
          <p:cNvPr id="3" name="Connettore diritto 10">
            <a:extLst>
              <a:ext uri="{FF2B5EF4-FFF2-40B4-BE49-F238E27FC236}">
                <a16:creationId xmlns:a16="http://schemas.microsoft.com/office/drawing/2014/main" id="{E1929375-A05C-16D9-B30A-EC1FAE5DEFA2}"/>
              </a:ext>
            </a:extLst>
          </p:cNvPr>
          <p:cNvCxnSpPr/>
          <p:nvPr/>
        </p:nvCxnSpPr>
        <p:spPr>
          <a:xfrm flipV="1">
            <a:off x="783357" y="1862669"/>
            <a:ext cx="7577285" cy="8668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A17ADC2A-FCCC-6501-B595-A712AA169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2356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2">
            <a:extLst>
              <a:ext uri="{FF2B5EF4-FFF2-40B4-BE49-F238E27FC236}">
                <a16:creationId xmlns:a16="http://schemas.microsoft.com/office/drawing/2014/main" id="{8C4AFED7-F369-B843-B3BC-5025DF99FCBE}"/>
              </a:ext>
            </a:extLst>
          </p:cNvPr>
          <p:cNvSpPr/>
          <p:nvPr/>
        </p:nvSpPr>
        <p:spPr>
          <a:xfrm>
            <a:off x="0" y="-6839"/>
            <a:ext cx="8369137" cy="5824846"/>
          </a:xfrm>
          <a:prstGeom prst="rect">
            <a:avLst/>
          </a:prstGeom>
          <a:solidFill>
            <a:srgbClr val="A9D4D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3" name="Segnaposto grafico 3">
            <a:extLst>
              <a:ext uri="{FF2B5EF4-FFF2-40B4-BE49-F238E27FC236}">
                <a16:creationId xmlns:a16="http://schemas.microsoft.com/office/drawing/2014/main" id="{FD166C3D-877F-B237-C2A9-96EE86C9C393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713506" y="2286000"/>
            <a:ext cx="6858868" cy="316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aggiungere un grafico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00FBF50-B82E-4730-0855-E129E0615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11">
            <a:extLst>
              <a:ext uri="{FF2B5EF4-FFF2-40B4-BE49-F238E27FC236}">
                <a16:creationId xmlns:a16="http://schemas.microsoft.com/office/drawing/2014/main" id="{AC522258-1C31-CBD5-DD23-7985F3BEDCC5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Segnaposto data 4">
            <a:extLst>
              <a:ext uri="{FF2B5EF4-FFF2-40B4-BE49-F238E27FC236}">
                <a16:creationId xmlns:a16="http://schemas.microsoft.com/office/drawing/2014/main" id="{1021A5CB-27D7-C396-7A9D-96120677DE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CF078E6D-2376-2B5A-1BCA-3788BAA44E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CFC2F1D0-8C25-D567-2022-34AE52D5FF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7A68B-1E85-4123-BA58-20B7DA06A82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58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4">
            <a:extLst>
              <a:ext uri="{FF2B5EF4-FFF2-40B4-BE49-F238E27FC236}">
                <a16:creationId xmlns:a16="http://schemas.microsoft.com/office/drawing/2014/main" id="{D088BD24-2FCD-6156-9879-B0400DE5296B}"/>
              </a:ext>
            </a:extLst>
          </p:cNvPr>
          <p:cNvSpPr/>
          <p:nvPr/>
        </p:nvSpPr>
        <p:spPr>
          <a:xfrm>
            <a:off x="0" y="4453"/>
            <a:ext cx="8369137" cy="5824846"/>
          </a:xfrm>
          <a:prstGeom prst="rect">
            <a:avLst/>
          </a:prstGeom>
          <a:solidFill>
            <a:srgbClr val="FBE28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01BBFC61-9CE5-8C33-AAC1-C81FC4740AC5}"/>
              </a:ext>
            </a:extLst>
          </p:cNvPr>
          <p:cNvSpPr txBox="1">
            <a:spLocks noGrp="1"/>
          </p:cNvSpPr>
          <p:nvPr>
            <p:ph type="tbl" sz="quarter" idx="4294967295"/>
          </p:nvPr>
        </p:nvSpPr>
        <p:spPr>
          <a:xfrm>
            <a:off x="771525" y="2423160"/>
            <a:ext cx="6800850" cy="22274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una tabella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E12F835-6158-ED89-49DF-7A16644D4B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7572374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13">
            <a:extLst>
              <a:ext uri="{FF2B5EF4-FFF2-40B4-BE49-F238E27FC236}">
                <a16:creationId xmlns:a16="http://schemas.microsoft.com/office/drawing/2014/main" id="{0D2F7400-FF7E-8690-9619-BF490A06496A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1FCFEEA-5E51-059F-6C24-16900057E8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315DCA4-2B3D-AA2E-87F5-EB4129EE47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BE839C0-8735-61A3-040E-2A0B530D09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B39F7-A598-4BF6-ABD7-E55895FFA46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1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>
            <a:extLst>
              <a:ext uri="{FF2B5EF4-FFF2-40B4-BE49-F238E27FC236}">
                <a16:creationId xmlns:a16="http://schemas.microsoft.com/office/drawing/2014/main" id="{32601B21-7555-EE7C-C277-E69A95154EF8}"/>
              </a:ext>
            </a:extLst>
          </p:cNvPr>
          <p:cNvSpPr/>
          <p:nvPr/>
        </p:nvSpPr>
        <p:spPr>
          <a:xfrm>
            <a:off x="0" y="-6839"/>
            <a:ext cx="8369137" cy="5824846"/>
          </a:xfrm>
          <a:prstGeom prst="rect">
            <a:avLst/>
          </a:prstGeom>
          <a:solidFill>
            <a:srgbClr val="A9D4D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cxnSp>
        <p:nvCxnSpPr>
          <p:cNvPr id="3" name="Connettore diritto 11">
            <a:extLst>
              <a:ext uri="{FF2B5EF4-FFF2-40B4-BE49-F238E27FC236}">
                <a16:creationId xmlns:a16="http://schemas.microsoft.com/office/drawing/2014/main" id="{2DACA38E-3BDE-E8E7-7BD6-7D097E4B9DF3}"/>
              </a:ext>
            </a:extLst>
          </p:cNvPr>
          <p:cNvCxnSpPr/>
          <p:nvPr/>
        </p:nvCxnSpPr>
        <p:spPr>
          <a:xfrm>
            <a:off x="1638705" y="1874702"/>
            <a:ext cx="6730432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C5B605C-228B-29F0-9D03-0F90C743D0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2304342"/>
            <a:ext cx="5857875" cy="298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623C5CF-8AA0-D09E-68DC-6B6D57E12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8641" y="978782"/>
            <a:ext cx="119203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150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"</a:t>
            </a:r>
          </a:p>
        </p:txBody>
      </p:sp>
      <p:sp>
        <p:nvSpPr>
          <p:cNvPr id="6" name="Segnaposto data 6">
            <a:extLst>
              <a:ext uri="{FF2B5EF4-FFF2-40B4-BE49-F238E27FC236}">
                <a16:creationId xmlns:a16="http://schemas.microsoft.com/office/drawing/2014/main" id="{975B3924-ED05-709F-26EC-790DF248D1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7">
            <a:extLst>
              <a:ext uri="{FF2B5EF4-FFF2-40B4-BE49-F238E27FC236}">
                <a16:creationId xmlns:a16="http://schemas.microsoft.com/office/drawing/2014/main" id="{9F9CD777-E6E8-3A4D-4693-9643C6127C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10">
            <a:extLst>
              <a:ext uri="{FF2B5EF4-FFF2-40B4-BE49-F238E27FC236}">
                <a16:creationId xmlns:a16="http://schemas.microsoft.com/office/drawing/2014/main" id="{91241613-211D-10F7-5087-B0D7254B1C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41C08E-9199-4A44-871B-2034D816F66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12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D8482-2E20-6F2F-F573-B65AA271E4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8CAE2-7975-5AD1-7F96-C5771BB6F56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4B2579-C125-577E-0E67-2D9454963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1F0A74-6853-888D-8735-7292CC3D6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15D12F-0361-0072-4905-0928BE8D5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D44D9-BD94-4F1A-A5B8-915A66FA04B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72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8">
            <a:extLst>
              <a:ext uri="{FF2B5EF4-FFF2-40B4-BE49-F238E27FC236}">
                <a16:creationId xmlns:a16="http://schemas.microsoft.com/office/drawing/2014/main" id="{C4708092-B704-D5BF-3BA5-E70E0E1536DA}"/>
              </a:ext>
            </a:extLst>
          </p:cNvPr>
          <p:cNvCxnSpPr/>
          <p:nvPr/>
        </p:nvCxnSpPr>
        <p:spPr>
          <a:xfrm>
            <a:off x="774862" y="1874638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E6A5FF1-E526-883A-01B0-2749F2BE10A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4313435"/>
            <a:ext cx="1371600" cy="40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172798D-DA92-9CCD-3067-EA3A371C72F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9F153C-CA5D-1BAC-D42E-1FDA2746558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38453" y="4332491"/>
            <a:ext cx="1371600" cy="40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1DE5549-751C-383B-C091-ED9E87EDA76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38453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A44FDBF7-6896-C837-6C4D-82CE33C705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898632" y="4313435"/>
            <a:ext cx="1371600" cy="4202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C8FBC0A7-65F5-2F5F-FF5C-2055AF1F7AA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898632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D84DD31E-0B6A-0A87-8C08-D4763068157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972299" y="4332491"/>
            <a:ext cx="1371600" cy="4202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EE68453-91E8-1726-8E42-1DB311159E9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972299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8C4656A6-C7ED-49ED-C944-7B4B6113326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71525" y="2308933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2" name="Segnaposto immagine 25">
            <a:extLst>
              <a:ext uri="{FF2B5EF4-FFF2-40B4-BE49-F238E27FC236}">
                <a16:creationId xmlns:a16="http://schemas.microsoft.com/office/drawing/2014/main" id="{ACD41A79-CD30-74A3-B569-26B9837DA81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2838453" y="2308933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3" name="Segnaposto immagine 25">
            <a:extLst>
              <a:ext uri="{FF2B5EF4-FFF2-40B4-BE49-F238E27FC236}">
                <a16:creationId xmlns:a16="http://schemas.microsoft.com/office/drawing/2014/main" id="{78DCAE4F-B937-F18F-E7C3-13C5916C422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905371" y="2308933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0FE98CF4-5F6A-C51B-ABCC-FFC635B22F9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972299" y="2314282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01D7B7D-6285-D436-8E0E-D969F692DE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data 5">
            <a:extLst>
              <a:ext uri="{FF2B5EF4-FFF2-40B4-BE49-F238E27FC236}">
                <a16:creationId xmlns:a16="http://schemas.microsoft.com/office/drawing/2014/main" id="{851CFA71-0E34-FEED-DB3C-EBF502BD9E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17" name="Segnaposto piè di pagina 6">
            <a:extLst>
              <a:ext uri="{FF2B5EF4-FFF2-40B4-BE49-F238E27FC236}">
                <a16:creationId xmlns:a16="http://schemas.microsoft.com/office/drawing/2014/main" id="{4498AF7C-4F69-D732-1C90-1BBF867655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8" name="Segnaposto numero diapositiva 7">
            <a:extLst>
              <a:ext uri="{FF2B5EF4-FFF2-40B4-BE49-F238E27FC236}">
                <a16:creationId xmlns:a16="http://schemas.microsoft.com/office/drawing/2014/main" id="{F70E8428-2F69-2FD8-9878-EFAEFBA70E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19E02-A8AE-45B0-86E1-3D3D9B64A7B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747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bg>
      <p:bgPr>
        <a:solidFill>
          <a:srgbClr val="FBE2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0E1E4-BD40-13DB-591C-1FA8752AA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3" name="Connettore diritto 31">
            <a:extLst>
              <a:ext uri="{FF2B5EF4-FFF2-40B4-BE49-F238E27FC236}">
                <a16:creationId xmlns:a16="http://schemas.microsoft.com/office/drawing/2014/main" id="{D9C7B20B-E1A9-B0F6-383D-D627E2154DFB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5293DDD7-8826-A971-4C29-3259BA7ECC9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6209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04069F-0C17-9736-8E9F-E3EEFE93EB3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55000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8C7F570D-EEAC-FA87-FBAE-D93DF47E87F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55000" y="3336206"/>
            <a:ext cx="1714500" cy="249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23C77A02-D9A6-09BF-E6D8-9088AEEDD9B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629400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2C99E4DF-1D5B-F228-CD13-9A1B734938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629400" y="3331031"/>
            <a:ext cx="1714500" cy="2466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2E952253-3A49-386E-CF63-831F19B3CE3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680609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19DB4764-420C-4EF7-A7AA-912E5E1368C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668438" y="3331031"/>
            <a:ext cx="1714500" cy="2466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110956B-7695-2740-5C33-AB964392628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26280" y="3331031"/>
            <a:ext cx="1714500" cy="2466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6781AC22-DB6E-1757-27EF-682319974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97DFE5C4-3CE5-424E-8BFE-AE76DD0097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412DF8D6-2D2A-5CBC-B47E-884912EFD6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AC6C4C-ED95-41B7-9865-941181469B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4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59AE6CDA-72FC-491E-BBD6-5B93E512400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7477" y="3044586"/>
            <a:ext cx="365164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1B46DB71-5431-6C18-B480-5CCFA8A26D6A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14234" y="3044586"/>
            <a:ext cx="365164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DCC9DD4-6C8B-42FF-BF28-5DB173BE7D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14">
            <a:extLst>
              <a:ext uri="{FF2B5EF4-FFF2-40B4-BE49-F238E27FC236}">
                <a16:creationId xmlns:a16="http://schemas.microsoft.com/office/drawing/2014/main" id="{35DA28C0-6E1B-5975-153D-F8D4EC2CD6F9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5CC42FDD-B0C6-52F2-7B43-222DB613360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6209" y="2328556"/>
            <a:ext cx="372291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16894B19-45A3-0C3D-243E-91882DC8854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93651" y="2328556"/>
            <a:ext cx="3651647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4">
            <a:extLst>
              <a:ext uri="{FF2B5EF4-FFF2-40B4-BE49-F238E27FC236}">
                <a16:creationId xmlns:a16="http://schemas.microsoft.com/office/drawing/2014/main" id="{9874E28F-D3A9-15D0-2682-C048C5254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D863364D-D8E6-15B5-D7E9-91AB953206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29C41BA8-627C-15B1-6CDF-56B5DEAA33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71BA1F-9EDF-40C5-B949-E91F3621A5E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220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714E0E9B-5920-5D13-2752-B52A48D2F4C7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7477" y="3052687"/>
            <a:ext cx="2308622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0B4212D0-A395-91DC-208C-9A56E8FFF19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029325" y="3044586"/>
            <a:ext cx="233655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781306-0D60-3F93-2A64-D038F75FC82A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3404823" y="3044586"/>
            <a:ext cx="233655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5F91E0A-BD83-FB18-2C1A-76AD62E44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D5740D10-EB1E-EEA0-7CFB-EC39B0307F3F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CB8F2BD0-DB1F-3A94-62D3-7A87F5C9D84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6209" y="2328556"/>
            <a:ext cx="2379890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91E7C7B3-5B1E-F4F1-3439-1A0C0B5F394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349684" y="2328556"/>
            <a:ext cx="2336557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72A60657-D36E-EEFA-51A4-95929660086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949836" y="2328556"/>
            <a:ext cx="2336557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4">
            <a:extLst>
              <a:ext uri="{FF2B5EF4-FFF2-40B4-BE49-F238E27FC236}">
                <a16:creationId xmlns:a16="http://schemas.microsoft.com/office/drawing/2014/main" id="{203A2BFB-CAEB-AB5A-AD00-CB9E8CFF02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963BA23F-CA9F-F0B2-EEA4-9CF5F14C54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2" name="Segnaposto numero diapositiva 6">
            <a:extLst>
              <a:ext uri="{FF2B5EF4-FFF2-40B4-BE49-F238E27FC236}">
                <a16:creationId xmlns:a16="http://schemas.microsoft.com/office/drawing/2014/main" id="{7646699C-74F7-8849-75BF-79CEFB7EA5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E917C6-7C5F-4041-ABFC-B68F3F6309E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177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bg>
      <p:bgPr>
        <a:solidFill>
          <a:srgbClr val="A9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6663F-76E8-836B-40D9-6B86617ADE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3" name="Connettore diritto 14">
            <a:extLst>
              <a:ext uri="{FF2B5EF4-FFF2-40B4-BE49-F238E27FC236}">
                <a16:creationId xmlns:a16="http://schemas.microsoft.com/office/drawing/2014/main" id="{A0E62349-ECFF-AEAF-AE86-06C464F245C0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B6CF263-D321-5423-DB46-61CA6D5C2D6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2321926"/>
            <a:ext cx="3657600" cy="3825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E690252-3B0F-04A4-4DED-22697E3E1F6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86299" y="2286000"/>
            <a:ext cx="3657600" cy="2746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064E3FA1-D8C8-A2ED-658B-4A6D36ADDD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FBF195B-5755-7416-D938-A7FDF91CED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CB703E6B-60EC-F109-6B62-07A4A12A0F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C35E3-946D-44EA-86E9-9CB197D62D7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8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z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91D58-F924-D64E-E1C7-EDC9D0251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2828" y="999064"/>
            <a:ext cx="3657600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D0738C-EFCF-4F15-3A27-CF647DCFADB2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692828" y="2286000"/>
            <a:ext cx="3657600" cy="23327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2D87E641-2EEB-E841-8D6A-7A634DFAA445}"/>
              </a:ext>
            </a:extLst>
          </p:cNvPr>
          <p:cNvCxnSpPr/>
          <p:nvPr/>
        </p:nvCxnSpPr>
        <p:spPr>
          <a:xfrm>
            <a:off x="4696175" y="1869920"/>
            <a:ext cx="3654253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Segnaposto immagine 3">
            <a:extLst>
              <a:ext uri="{FF2B5EF4-FFF2-40B4-BE49-F238E27FC236}">
                <a16:creationId xmlns:a16="http://schemas.microsoft.com/office/drawing/2014/main" id="{069870C8-02E9-65AC-7DC3-47481124A18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990596"/>
            <a:ext cx="3627882" cy="4837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6" name="Segnaposto contenuto 13">
            <a:extLst>
              <a:ext uri="{FF2B5EF4-FFF2-40B4-BE49-F238E27FC236}">
                <a16:creationId xmlns:a16="http://schemas.microsoft.com/office/drawing/2014/main" id="{2BE3C5E1-9920-F210-996B-1267ACBD7764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692828" y="4659581"/>
            <a:ext cx="3657600" cy="543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F4C5807B-5DEF-049D-43D9-E75323C20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E7596A03-EC34-9BFC-4D7B-62CAA1B43B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57BE2499-692A-AFC0-57F7-C31AB4D044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4D0F4-B557-497F-BE82-40F5377BA69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34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272F8-E48A-DB35-508A-D4575C193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022211-36AA-A9CE-9C0F-4C5A8B97A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4D5E5-B466-F88B-4100-95D3F4511E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F9DC77-EC68-C88B-20E6-1ECCC05F3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3F44FD-EFF4-B823-D4E3-3C182EF011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1A5DD-F77D-4937-BEC5-36FA761014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35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B0E-B609-93E2-5012-778F2F7D3A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CDCEE-578E-F570-5D43-E400BE1EFA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2354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6E0D88-64B8-1155-6D9A-0C74035162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2354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A54997-AA54-07EB-3B6F-73839BBB7F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40E478-6678-87F0-5F15-33E6988D6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3095AE-9E01-319F-08A7-68ADD2E19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A49FE-406B-499A-9BBE-D63687CDFF9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7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1DA75-CAAE-BF50-637A-6289ED4F04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4EF949-FEC9-2B3F-E421-3D30E19FB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CDACE8-CDF9-D4BA-DCB6-0CB34FFAD51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0B988C-FF0A-8FA1-303A-5928EBAA60F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21741D-F88B-A79B-A2FD-87C75DFA177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377815-BC1D-4541-C652-94FA08BB90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6E219A-DBAD-318A-A410-AD99E09BF5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67D0B6-0275-57FB-7FFF-881744D199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44A13-BB97-4E93-977B-C97B920758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77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7E155-07EE-98D9-0CDA-3FE99E60D8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5A14CF-EA2E-679C-CCA1-9FF0DF6BB5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35797-E817-70E2-B64F-C35FC492DE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97612-0A83-1C8D-87D7-FF32F876EC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1AA17F-9A7C-4966-990B-FC9E0F8DE6C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1C08C2-5C87-142F-F869-A8B288B5EC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47D312-13E0-0878-5148-6B71A2B6A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0A893-67FA-4718-BB60-13317CF510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0F012-8B6E-4575-B90D-4FE4CF9B545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34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091F6-5B6F-709A-28D5-6DDC2C012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90204-DFA2-F95E-37FF-708314DB41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9D7738-2098-E174-7A06-62CB3896F1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F94E0E-EFCD-5523-5739-0A2A1D898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EED592-037F-1E1C-4B88-48D643DF15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78B85B-85C1-C550-B70D-42ED4EA490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A98FF3-992E-4323-B248-024FD117899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CD666-63BC-E66F-31BF-B41048D53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D0809D-BB38-94AD-E6CB-C5738B629B8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17A063-D835-9AF8-0578-05C9E35F4B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4364F2-D92A-C697-5E16-E627DC347E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E4AC3E-A921-101B-79EC-E471A6A928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6E3FFB-F2C1-3C2F-F2D5-1DC481C618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ED04E-10F8-4085-8123-6BCD53B509A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4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F8AF6C-6C46-DCB0-E0D7-87390FA1F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463683"/>
            <a:ext cx="77724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A9AFA-A60A-28B2-9F37-EEFB555A39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981084"/>
            <a:ext cx="7772400" cy="42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3EAECB-37CB-3605-0435-D28C96DC96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800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56CDE-7D55-2544-CF6A-DEA67F9F08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6248515"/>
            <a:ext cx="2895840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5A83DA-CDBF-83CE-4471-C4BAC30395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355B5CD-66EF-4C50-9D7E-5B8A2C56C3A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it-IT" sz="44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SimSun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it-IT" sz="3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SimSun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209B06-F6CC-F10F-4E45-74708B09C3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800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DC1771-1115-3C86-F3FE-03E98C9A23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6248515"/>
            <a:ext cx="2895840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DC7736-9D1C-7D51-7C19-07F8CE32EA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30C11F-C4F6-40F2-A48D-7A2C3C21BE15}" type="slidenum">
              <a:t>‹N›</a:t>
            </a:fld>
            <a:endParaRPr lang="it-IT"/>
          </a:p>
        </p:txBody>
      </p:sp>
      <p:sp>
        <p:nvSpPr>
          <p:cNvPr id="5" name="Segnaposto titolo 4">
            <a:extLst>
              <a:ext uri="{FF2B5EF4-FFF2-40B4-BE49-F238E27FC236}">
                <a16:creationId xmlns:a16="http://schemas.microsoft.com/office/drawing/2014/main" id="{45C1E79F-1120-5E89-3A1A-B222D6351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8473373-3ED5-5606-C7AB-28F39D06D8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A5A3C86-13E5-D21E-9E23-D10AC6D4275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373108" y="6292333"/>
            <a:ext cx="1142241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286A7D4-372D-464D-78C1-6161A6885B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223635" y="6294116"/>
            <a:ext cx="1097087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1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14DF673-63A0-4938-44E6-169DDBBDD3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20121" y="6292333"/>
            <a:ext cx="309560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fld id="{BCA1AC51-6048-43E8-A1C3-2B128DFF0E0D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delleprovince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ia.pc.i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33007CB-F467-8C71-64B1-BFCEC0E229FE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C970DF-8DCD-3EAC-764C-B77A8C195D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43277"/>
            <a:ext cx="9143643" cy="4437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365101-5B08-0C71-8930-BF3503DEA6AD}"/>
              </a:ext>
            </a:extLst>
          </p:cNvPr>
          <p:cNvSpPr txBox="1"/>
          <p:nvPr/>
        </p:nvSpPr>
        <p:spPr>
          <a:xfrm>
            <a:off x="1547402" y="4392000"/>
            <a:ext cx="6121203" cy="2183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IL BENESSERE EQUO E SOSTENIBILE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IN PROVINCIA DI PIACENZA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i="0" u="none" strike="noStrike" kern="1200" cap="none" spc="0" baseline="0" dirty="0">
                <a:uFillTx/>
                <a:latin typeface="Arimo" pitchFamily="34"/>
                <a:ea typeface="SimSun" pitchFamily="2"/>
                <a:cs typeface="Mangal" pitchFamily="2"/>
              </a:rPr>
              <a:t>Rapporto 2022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i="0" u="none" strike="noStrike" kern="1200" cap="none" spc="0" baseline="0" dirty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 risultati del progetto nazionale BES delle Province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2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Amministrazione Provinciale di Piacenza – 25 gennaio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C9C1682-6B4E-52DF-BC31-D922B3C1CE05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389002-6D42-9904-7BF5-A44304E601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9143643" cy="7272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2">
            <a:extLst>
              <a:ext uri="{FF2B5EF4-FFF2-40B4-BE49-F238E27FC236}">
                <a16:creationId xmlns:a16="http://schemas.microsoft.com/office/drawing/2014/main" id="{A03C7840-7F60-3F78-79D5-5B80EC103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7204"/>
            <a:ext cx="9144000" cy="31114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3">
            <a:extLst>
              <a:ext uri="{FF2B5EF4-FFF2-40B4-BE49-F238E27FC236}">
                <a16:creationId xmlns:a16="http://schemas.microsoft.com/office/drawing/2014/main" id="{404807E8-4DDE-09B4-3350-782E1D7CD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37906"/>
            <a:ext cx="9144000" cy="14375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31D2200-A8CD-ECAE-A247-D4C7DD9508DF}"/>
              </a:ext>
            </a:extLst>
          </p:cNvPr>
          <p:cNvSpPr/>
          <p:nvPr/>
        </p:nvSpPr>
        <p:spPr>
          <a:xfrm>
            <a:off x="6817259" y="1273777"/>
            <a:ext cx="624690" cy="2043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6A9ED9CA-BC60-52E3-6427-A8B58794E252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C61FC3-273F-F795-620A-1E5BFD2536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9143643" cy="745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5">
            <a:extLst>
              <a:ext uri="{FF2B5EF4-FFF2-40B4-BE49-F238E27FC236}">
                <a16:creationId xmlns:a16="http://schemas.microsoft.com/office/drawing/2014/main" id="{36CAD61B-0A79-8948-2C6A-B93D2E6B3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5921"/>
            <a:ext cx="9144000" cy="32013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6">
            <a:extLst>
              <a:ext uri="{FF2B5EF4-FFF2-40B4-BE49-F238E27FC236}">
                <a16:creationId xmlns:a16="http://schemas.microsoft.com/office/drawing/2014/main" id="{F141632A-2F2D-A468-D0B8-B12C44D0B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8739"/>
            <a:ext cx="9144000" cy="14349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A486356-8BDE-136F-7064-C427897C70EF}"/>
              </a:ext>
            </a:extLst>
          </p:cNvPr>
          <p:cNvSpPr/>
          <p:nvPr/>
        </p:nvSpPr>
        <p:spPr>
          <a:xfrm>
            <a:off x="6914669" y="1254034"/>
            <a:ext cx="624690" cy="1944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019C8A0-7D81-B1B9-4BE8-F5DFDC84A40A}"/>
              </a:ext>
            </a:extLst>
          </p:cNvPr>
          <p:cNvSpPr/>
          <p:nvPr/>
        </p:nvSpPr>
        <p:spPr>
          <a:xfrm>
            <a:off x="7014794" y="1400643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22762E-7581-CD49-3C48-61C503BDFBA4}"/>
              </a:ext>
            </a:extLst>
          </p:cNvPr>
          <p:cNvSpPr/>
          <p:nvPr/>
        </p:nvSpPr>
        <p:spPr>
          <a:xfrm>
            <a:off x="7018027" y="2315673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0D19D9-60B1-BC5E-EC98-690F141537D5}"/>
              </a:ext>
            </a:extLst>
          </p:cNvPr>
          <p:cNvSpPr/>
          <p:nvPr/>
        </p:nvSpPr>
        <p:spPr>
          <a:xfrm>
            <a:off x="7027837" y="2858676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D7B7F6A-4EDA-A17A-1D13-12B168EC5749}"/>
              </a:ext>
            </a:extLst>
          </p:cNvPr>
          <p:cNvSpPr/>
          <p:nvPr/>
        </p:nvSpPr>
        <p:spPr>
          <a:xfrm>
            <a:off x="7014793" y="1984934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611FAD1-1F65-2A22-DFC1-305460CEDF4D}"/>
              </a:ext>
            </a:extLst>
          </p:cNvPr>
          <p:cNvSpPr/>
          <p:nvPr/>
        </p:nvSpPr>
        <p:spPr>
          <a:xfrm flipV="1">
            <a:off x="7014792" y="2582541"/>
            <a:ext cx="398353" cy="178519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0333FEF4-B9A5-C084-B20E-8E387174D3AF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748F06-5E11-CA22-021D-09DE9F7B0D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7336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3">
            <a:extLst>
              <a:ext uri="{FF2B5EF4-FFF2-40B4-BE49-F238E27FC236}">
                <a16:creationId xmlns:a16="http://schemas.microsoft.com/office/drawing/2014/main" id="{7EBC1582-48FC-CCC9-63F1-D3C5067E6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6" y="869832"/>
            <a:ext cx="9144000" cy="2559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4">
            <a:extLst>
              <a:ext uri="{FF2B5EF4-FFF2-40B4-BE49-F238E27FC236}">
                <a16:creationId xmlns:a16="http://schemas.microsoft.com/office/drawing/2014/main" id="{18155457-5B72-ACA9-C7A6-A507B0B75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9519"/>
            <a:ext cx="9143643" cy="11953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C337286-D943-6AC4-4334-10FAE1174DCD}"/>
              </a:ext>
            </a:extLst>
          </p:cNvPr>
          <p:cNvSpPr/>
          <p:nvPr/>
        </p:nvSpPr>
        <p:spPr>
          <a:xfrm>
            <a:off x="6937456" y="1343238"/>
            <a:ext cx="624690" cy="17124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67C35F1-33BB-AA8A-7573-AFD750D33535}"/>
              </a:ext>
            </a:extLst>
          </p:cNvPr>
          <p:cNvSpPr/>
          <p:nvPr/>
        </p:nvSpPr>
        <p:spPr>
          <a:xfrm>
            <a:off x="7043596" y="2259519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5BD3148-6F39-503F-A119-169EBEF30FA7}"/>
              </a:ext>
            </a:extLst>
          </p:cNvPr>
          <p:cNvSpPr/>
          <p:nvPr/>
        </p:nvSpPr>
        <p:spPr>
          <a:xfrm>
            <a:off x="7043595" y="1858847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FB1609F-DE78-AC2D-1D4B-0E98194ACD39}"/>
              </a:ext>
            </a:extLst>
          </p:cNvPr>
          <p:cNvSpPr/>
          <p:nvPr/>
        </p:nvSpPr>
        <p:spPr>
          <a:xfrm>
            <a:off x="7050624" y="2606117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E56250-84C2-28B2-0324-AC987CC1E9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076"/>
            <a:ext cx="9143643" cy="709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13">
            <a:extLst>
              <a:ext uri="{FF2B5EF4-FFF2-40B4-BE49-F238E27FC236}">
                <a16:creationId xmlns:a16="http://schemas.microsoft.com/office/drawing/2014/main" id="{572E1A97-D756-39C7-75E8-FF8F2FF7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8"/>
            <a:ext cx="9144000" cy="34083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4">
            <a:extLst>
              <a:ext uri="{FF2B5EF4-FFF2-40B4-BE49-F238E27FC236}">
                <a16:creationId xmlns:a16="http://schemas.microsoft.com/office/drawing/2014/main" id="{DD112CFD-44E9-72BE-4B2A-4267BC9C9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68582"/>
            <a:ext cx="9143643" cy="16338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E572BF5-38FB-EDB7-AA79-0D36CE62D87F}"/>
              </a:ext>
            </a:extLst>
          </p:cNvPr>
          <p:cNvSpPr/>
          <p:nvPr/>
        </p:nvSpPr>
        <p:spPr>
          <a:xfrm>
            <a:off x="7006628" y="1254034"/>
            <a:ext cx="624690" cy="2296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3B0FD3E-926F-0592-A028-118ADB42AED2}"/>
              </a:ext>
            </a:extLst>
          </p:cNvPr>
          <p:cNvSpPr/>
          <p:nvPr/>
        </p:nvSpPr>
        <p:spPr>
          <a:xfrm>
            <a:off x="7119796" y="1677035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FA7C9EB-E53D-24FA-2ED1-FCD9CB8B2D74}"/>
              </a:ext>
            </a:extLst>
          </p:cNvPr>
          <p:cNvSpPr/>
          <p:nvPr/>
        </p:nvSpPr>
        <p:spPr>
          <a:xfrm>
            <a:off x="7119796" y="3190868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84023B1-C567-C919-721D-00AF11918B66}"/>
              </a:ext>
            </a:extLst>
          </p:cNvPr>
          <p:cNvSpPr/>
          <p:nvPr/>
        </p:nvSpPr>
        <p:spPr>
          <a:xfrm>
            <a:off x="7119796" y="2600941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E027B9B-406B-ECA7-A948-0D0CD73FCCB9}"/>
              </a:ext>
            </a:extLst>
          </p:cNvPr>
          <p:cNvSpPr/>
          <p:nvPr/>
        </p:nvSpPr>
        <p:spPr>
          <a:xfrm>
            <a:off x="7119796" y="2889737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D349404-60AE-7882-F05B-1658FB980B92}"/>
              </a:ext>
            </a:extLst>
          </p:cNvPr>
          <p:cNvSpPr/>
          <p:nvPr/>
        </p:nvSpPr>
        <p:spPr>
          <a:xfrm>
            <a:off x="7119796" y="1978166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C0B1684-DC21-0E1F-E73A-5C2D82059C43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E9F8C3-293A-0C62-88F4-0598C6F1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3322"/>
            <a:ext cx="9143643" cy="7066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2">
            <a:extLst>
              <a:ext uri="{FF2B5EF4-FFF2-40B4-BE49-F238E27FC236}">
                <a16:creationId xmlns:a16="http://schemas.microsoft.com/office/drawing/2014/main" id="{2115CB56-CC5E-A022-7BEE-2B1A74DF9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7"/>
            <a:ext cx="9144000" cy="36521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3">
            <a:extLst>
              <a:ext uri="{FF2B5EF4-FFF2-40B4-BE49-F238E27FC236}">
                <a16:creationId xmlns:a16="http://schemas.microsoft.com/office/drawing/2014/main" id="{D4203F14-591F-B03F-AA31-C8B3A4236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99633"/>
            <a:ext cx="9144000" cy="14288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7A96E78-0A84-A4A5-351B-E0392CBEAA7B}"/>
              </a:ext>
            </a:extLst>
          </p:cNvPr>
          <p:cNvSpPr/>
          <p:nvPr/>
        </p:nvSpPr>
        <p:spPr>
          <a:xfrm>
            <a:off x="6817259" y="1273777"/>
            <a:ext cx="624690" cy="2318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720ADAA-9ECB-3C49-B36F-08544CE3FA59}"/>
              </a:ext>
            </a:extLst>
          </p:cNvPr>
          <p:cNvSpPr/>
          <p:nvPr/>
        </p:nvSpPr>
        <p:spPr>
          <a:xfrm>
            <a:off x="6920620" y="1701763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FE303E-7DF8-0BFF-5AA5-06AC34E43E5C}"/>
              </a:ext>
            </a:extLst>
          </p:cNvPr>
          <p:cNvSpPr/>
          <p:nvPr/>
        </p:nvSpPr>
        <p:spPr>
          <a:xfrm>
            <a:off x="6920619" y="1376526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797F1CB-FB45-C428-1D16-31F21198631F}"/>
              </a:ext>
            </a:extLst>
          </p:cNvPr>
          <p:cNvSpPr/>
          <p:nvPr/>
        </p:nvSpPr>
        <p:spPr>
          <a:xfrm>
            <a:off x="6930427" y="3174795"/>
            <a:ext cx="398353" cy="195412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CFFF6B0-71FE-09BD-BC56-EE1795D825D7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3219ED-1FBD-6975-9110-D7A789FB87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3">
            <a:extLst>
              <a:ext uri="{FF2B5EF4-FFF2-40B4-BE49-F238E27FC236}">
                <a16:creationId xmlns:a16="http://schemas.microsoft.com/office/drawing/2014/main" id="{75745BDE-15F3-7D2B-7F10-D0A5645C4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6" y="719998"/>
            <a:ext cx="9144000" cy="35434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4">
            <a:extLst>
              <a:ext uri="{FF2B5EF4-FFF2-40B4-BE49-F238E27FC236}">
                <a16:creationId xmlns:a16="http://schemas.microsoft.com/office/drawing/2014/main" id="{A901A1C0-1CFB-071A-49A6-9FE594A02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91"/>
            <a:ext cx="9143643" cy="1810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785F42D-6248-41B8-719F-6BF2FF90AC5A}"/>
              </a:ext>
            </a:extLst>
          </p:cNvPr>
          <p:cNvSpPr/>
          <p:nvPr/>
        </p:nvSpPr>
        <p:spPr>
          <a:xfrm>
            <a:off x="6714309" y="1149531"/>
            <a:ext cx="727640" cy="2611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A9E4D4A-B493-B3A7-C12D-83B839AC5A44}"/>
              </a:ext>
            </a:extLst>
          </p:cNvPr>
          <p:cNvSpPr/>
          <p:nvPr/>
        </p:nvSpPr>
        <p:spPr>
          <a:xfrm>
            <a:off x="6930427" y="2559038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12667B-053B-AE1C-B1E3-18461CE53ADA}"/>
              </a:ext>
            </a:extLst>
          </p:cNvPr>
          <p:cNvSpPr/>
          <p:nvPr/>
        </p:nvSpPr>
        <p:spPr>
          <a:xfrm>
            <a:off x="6930427" y="3164660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5D088E9-4BC8-8CA7-09E0-951F6F0A5D4A}"/>
              </a:ext>
            </a:extLst>
          </p:cNvPr>
          <p:cNvSpPr/>
          <p:nvPr/>
        </p:nvSpPr>
        <p:spPr>
          <a:xfrm>
            <a:off x="6930427" y="3412855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26B0E30-99D8-3CDA-D8EF-BE9CB6D7DB92}"/>
              </a:ext>
            </a:extLst>
          </p:cNvPr>
          <p:cNvSpPr/>
          <p:nvPr/>
        </p:nvSpPr>
        <p:spPr>
          <a:xfrm>
            <a:off x="6817259" y="2198612"/>
            <a:ext cx="511521" cy="20730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B684574-89B4-06AE-7EC7-C198B3FF04DA}"/>
              </a:ext>
            </a:extLst>
          </p:cNvPr>
          <p:cNvSpPr/>
          <p:nvPr/>
        </p:nvSpPr>
        <p:spPr>
          <a:xfrm>
            <a:off x="6930426" y="1344973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6AFD010-5B43-CA6C-184A-777828BEF0E1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" name="Immagine 12">
            <a:extLst>
              <a:ext uri="{FF2B5EF4-FFF2-40B4-BE49-F238E27FC236}">
                <a16:creationId xmlns:a16="http://schemas.microsoft.com/office/drawing/2014/main" id="{EA331528-7626-C852-336C-CD65074B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6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4">
            <a:extLst>
              <a:ext uri="{FF2B5EF4-FFF2-40B4-BE49-F238E27FC236}">
                <a16:creationId xmlns:a16="http://schemas.microsoft.com/office/drawing/2014/main" id="{916826A9-89B6-7281-BA4E-78684A368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606"/>
            <a:ext cx="9144000" cy="36533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5">
            <a:extLst>
              <a:ext uri="{FF2B5EF4-FFF2-40B4-BE49-F238E27FC236}">
                <a16:creationId xmlns:a16="http://schemas.microsoft.com/office/drawing/2014/main" id="{9D2CC18B-EDAF-8690-BD69-CA9723701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23343"/>
            <a:ext cx="9144000" cy="16308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E16580E-2B23-5B68-D154-C906702574CF}"/>
              </a:ext>
            </a:extLst>
          </p:cNvPr>
          <p:cNvSpPr/>
          <p:nvPr/>
        </p:nvSpPr>
        <p:spPr>
          <a:xfrm>
            <a:off x="7119796" y="1203228"/>
            <a:ext cx="624690" cy="2630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7ECFC81-13E8-D32C-1D29-EAFA5FFB2D12}"/>
              </a:ext>
            </a:extLst>
          </p:cNvPr>
          <p:cNvSpPr/>
          <p:nvPr/>
        </p:nvSpPr>
        <p:spPr>
          <a:xfrm>
            <a:off x="7247684" y="3076512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F8051A5-1221-6670-EFCE-F06AC80767D6}"/>
              </a:ext>
            </a:extLst>
          </p:cNvPr>
          <p:cNvSpPr/>
          <p:nvPr/>
        </p:nvSpPr>
        <p:spPr>
          <a:xfrm>
            <a:off x="7247684" y="3444722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204033D-5FE8-DF16-B1BD-EE7D0F6F6020}"/>
              </a:ext>
            </a:extLst>
          </p:cNvPr>
          <p:cNvSpPr/>
          <p:nvPr/>
        </p:nvSpPr>
        <p:spPr>
          <a:xfrm>
            <a:off x="7202439" y="1339656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3255A02-063A-6743-28DE-17E7F0E61C81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665942-4F27-2785-C494-C773D6EFD1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196"/>
            <a:ext cx="9143643" cy="712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3">
            <a:extLst>
              <a:ext uri="{FF2B5EF4-FFF2-40B4-BE49-F238E27FC236}">
                <a16:creationId xmlns:a16="http://schemas.microsoft.com/office/drawing/2014/main" id="{2F9C83F6-2B4C-50EE-D3B5-2999D23A4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8"/>
            <a:ext cx="9144000" cy="34355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4">
            <a:extLst>
              <a:ext uri="{FF2B5EF4-FFF2-40B4-BE49-F238E27FC236}">
                <a16:creationId xmlns:a16="http://schemas.microsoft.com/office/drawing/2014/main" id="{69DECE84-8A4F-A8A4-00CA-048DB220E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04454"/>
            <a:ext cx="9143643" cy="18330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E8BC254-C052-87C7-C384-5DB294321EFA}"/>
              </a:ext>
            </a:extLst>
          </p:cNvPr>
          <p:cNvSpPr/>
          <p:nvPr/>
        </p:nvSpPr>
        <p:spPr>
          <a:xfrm>
            <a:off x="6688183" y="1273777"/>
            <a:ext cx="753766" cy="2318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55B9DE-FD45-4C4E-F126-366BCA716E8D}"/>
              </a:ext>
            </a:extLst>
          </p:cNvPr>
          <p:cNvSpPr/>
          <p:nvPr/>
        </p:nvSpPr>
        <p:spPr>
          <a:xfrm>
            <a:off x="6827032" y="3056359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1BE8CAC-8AC3-D1CD-C86A-AF534448338F}"/>
              </a:ext>
            </a:extLst>
          </p:cNvPr>
          <p:cNvSpPr/>
          <p:nvPr/>
        </p:nvSpPr>
        <p:spPr>
          <a:xfrm>
            <a:off x="6827032" y="1619136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DC7004A-8575-FEF2-FE3A-9B92ADE0467E}"/>
              </a:ext>
            </a:extLst>
          </p:cNvPr>
          <p:cNvSpPr/>
          <p:nvPr/>
        </p:nvSpPr>
        <p:spPr>
          <a:xfrm>
            <a:off x="6827032" y="1917835"/>
            <a:ext cx="398353" cy="195411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9DB5DF0-965F-ADD2-1E6B-44FDB56766CE}"/>
              </a:ext>
            </a:extLst>
          </p:cNvPr>
          <p:cNvSpPr/>
          <p:nvPr/>
        </p:nvSpPr>
        <p:spPr>
          <a:xfrm>
            <a:off x="6827033" y="3326679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300240E-7462-AA6C-3A2D-EBE6A4DF3C6F}"/>
              </a:ext>
            </a:extLst>
          </p:cNvPr>
          <p:cNvSpPr/>
          <p:nvPr/>
        </p:nvSpPr>
        <p:spPr>
          <a:xfrm>
            <a:off x="6827031" y="2763074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C431540-28E6-65B4-C8E9-BDD21F32718C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0EACE1-288B-F1C6-1D9C-646C611C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96F301-B683-93A1-FAD5-11B103E267E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A487AE-6AA9-9C2E-18AB-0D14ADA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3EF45F-FFF0-449A-AC29-F186F3DC4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97" y="1044815"/>
            <a:ext cx="8351993" cy="52619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5170E82-A102-40B2-EF00-4012B790BA5B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3E5823-24DF-B351-EB41-810FD968A1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939914-FDA1-82C6-4619-2E0018CF9B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B9280E-544A-CB07-3998-106DD9454C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7A329B-572A-375B-E239-36C3C4B3C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82" y="1059611"/>
            <a:ext cx="8339509" cy="51441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6">
            <a:extLst>
              <a:ext uri="{FF2B5EF4-FFF2-40B4-BE49-F238E27FC236}">
                <a16:creationId xmlns:a16="http://schemas.microsoft.com/office/drawing/2014/main" id="{AFF5206D-8BAC-84FF-A1EA-E19C4DDF5ACF}"/>
              </a:ext>
            </a:extLst>
          </p:cNvPr>
          <p:cNvSpPr txBox="1"/>
          <p:nvPr/>
        </p:nvSpPr>
        <p:spPr>
          <a:xfrm>
            <a:off x="680861" y="1336603"/>
            <a:ext cx="8141470" cy="466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1" u="none" strike="noStrike" kern="1200" cap="none" spc="0" baseline="0" dirty="0">
                <a:solidFill>
                  <a:srgbClr val="006EA0"/>
                </a:solidFill>
                <a:uFillTx/>
                <a:latin typeface="ArialNarrow"/>
                <a:ea typeface="Calibri" pitchFamily="34"/>
                <a:cs typeface="ArialNarrow"/>
                <a:hlinkClick r:id="rId3"/>
              </a:rPr>
              <a:t>www.besdelleprovince.it</a:t>
            </a:r>
            <a:r>
              <a:rPr lang="it-IT" sz="2400" b="0" i="1" u="none" strike="noStrike" kern="1200" cap="none" spc="0" baseline="0" dirty="0">
                <a:solidFill>
                  <a:srgbClr val="000000"/>
                </a:solidFill>
                <a:uFillTx/>
                <a:latin typeface="ArialNarrow"/>
                <a:ea typeface="Calibri" pitchFamily="34"/>
                <a:cs typeface="Calibri"/>
              </a:rPr>
              <a:t> </a:t>
            </a: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 Nova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428503-BA6C-563A-6BBB-A1A80D0DDB9E}"/>
              </a:ext>
            </a:extLst>
          </p:cNvPr>
          <p:cNvSpPr txBox="1"/>
          <p:nvPr/>
        </p:nvSpPr>
        <p:spPr>
          <a:xfrm>
            <a:off x="680861" y="2208435"/>
            <a:ext cx="4633959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 Nova"/>
              </a:rPr>
              <a:t>• REPORT PROVINCIALI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 dirty="0">
              <a:solidFill>
                <a:srgbClr val="000000"/>
              </a:solidFill>
              <a:uFillTx/>
              <a:latin typeface="Arial Nova"/>
            </a:endParaRP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 Nova"/>
              </a:rPr>
              <a:t>• DATI ONLINE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F51D63EE-95B1-BF3B-214A-A28ABADF0F8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0E3A72DC-B3EA-3DD7-B48F-AD2A1B90EF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483AF940-3654-92E3-4EBE-D33DFDA66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756" y="931691"/>
            <a:ext cx="1456896" cy="55950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FC79FD5-4BC9-289F-5262-1C94B264F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847" y="2266354"/>
            <a:ext cx="2797863" cy="39430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528BECD-38C2-C7E4-A2F6-8D09349388CB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377674-39E1-669E-A25A-E23727A0E7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EEA020A-F542-CC8A-CE94-BC0CB940C3D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9B40A9-31A3-F083-4136-2623F9FB39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CDA23A1-DD56-97AF-0773-0889185EF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85" y="1153784"/>
            <a:ext cx="7438830" cy="47215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D8E77CD-5177-6F97-56CE-E3B15FA48248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25FE15-E7D3-6C3F-6DFA-B48B80B28C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A516A1-430A-5EDC-569E-9FCC522E56B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FA395B-9BA7-C328-90F0-767BFAEE27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nettore diritto 5">
            <a:extLst>
              <a:ext uri="{FF2B5EF4-FFF2-40B4-BE49-F238E27FC236}">
                <a16:creationId xmlns:a16="http://schemas.microsoft.com/office/drawing/2014/main" id="{7E69188F-FF1E-DAC0-CE23-8E54203B66E9}"/>
              </a:ext>
            </a:extLst>
          </p:cNvPr>
          <p:cNvSpPr/>
          <p:nvPr/>
        </p:nvSpPr>
        <p:spPr>
          <a:xfrm flipV="1">
            <a:off x="4464000" y="1727996"/>
            <a:ext cx="0" cy="223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5999" cap="flat">
            <a:solidFill>
              <a:srgbClr val="00CC00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59BE98B6-1F78-53DD-4FFA-A2AB4B6C11ED}"/>
              </a:ext>
            </a:extLst>
          </p:cNvPr>
          <p:cNvSpPr/>
          <p:nvPr/>
        </p:nvSpPr>
        <p:spPr>
          <a:xfrm>
            <a:off x="4464000" y="3960001"/>
            <a:ext cx="0" cy="25200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5999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14000AEF-C680-F65F-FDEA-7EF136B128C7}"/>
              </a:ext>
            </a:extLst>
          </p:cNvPr>
          <p:cNvSpPr/>
          <p:nvPr/>
        </p:nvSpPr>
        <p:spPr>
          <a:xfrm>
            <a:off x="4464000" y="3960001"/>
            <a:ext cx="3528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5999" cap="flat">
            <a:solidFill>
              <a:srgbClr val="00CC00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9" name="Connettore diritto 8">
            <a:extLst>
              <a:ext uri="{FF2B5EF4-FFF2-40B4-BE49-F238E27FC236}">
                <a16:creationId xmlns:a16="http://schemas.microsoft.com/office/drawing/2014/main" id="{823B2573-D848-E988-14E8-7F3B43973F0C}"/>
              </a:ext>
            </a:extLst>
          </p:cNvPr>
          <p:cNvSpPr/>
          <p:nvPr/>
        </p:nvSpPr>
        <p:spPr>
          <a:xfrm flipH="1">
            <a:off x="935998" y="3960001"/>
            <a:ext cx="3528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5999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88A227-74BE-3AB7-6CC0-1308225A48A1}"/>
              </a:ext>
            </a:extLst>
          </p:cNvPr>
          <p:cNvSpPr txBox="1"/>
          <p:nvPr/>
        </p:nvSpPr>
        <p:spPr>
          <a:xfrm>
            <a:off x="1439996" y="1043814"/>
            <a:ext cx="7776002" cy="456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Alcuni esempi di indicatori per i quali la situazione a Piacenza è: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E55A5C-9573-FFC9-A23A-7FE868071275}"/>
              </a:ext>
            </a:extLst>
          </p:cNvPr>
          <p:cNvSpPr txBox="1"/>
          <p:nvPr/>
        </p:nvSpPr>
        <p:spPr>
          <a:xfrm>
            <a:off x="3050981" y="1376851"/>
            <a:ext cx="3672001" cy="456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0" u="none" strike="noStrike" kern="1200" cap="none" spc="0" baseline="0" dirty="0">
                <a:solidFill>
                  <a:srgbClr val="00CC33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Migliore di quella REGIONALE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18F6E4-07B5-689D-429D-2A1D1226A3FC}"/>
              </a:ext>
            </a:extLst>
          </p:cNvPr>
          <p:cNvSpPr txBox="1"/>
          <p:nvPr/>
        </p:nvSpPr>
        <p:spPr>
          <a:xfrm>
            <a:off x="3114109" y="6439792"/>
            <a:ext cx="3672001" cy="456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0" u="none" strike="noStrike" kern="1200" cap="none" spc="0" baseline="0" dirty="0">
                <a:solidFill>
                  <a:srgbClr val="FF3333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Peggiore di quella REGIONALE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0A4C5B-FCBB-082F-B67A-12B40873F919}"/>
              </a:ext>
            </a:extLst>
          </p:cNvPr>
          <p:cNvSpPr txBox="1"/>
          <p:nvPr/>
        </p:nvSpPr>
        <p:spPr>
          <a:xfrm>
            <a:off x="6372001" y="3959990"/>
            <a:ext cx="3672001" cy="456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0" u="none" strike="noStrike" kern="1200" cap="none" spc="0" baseline="0">
                <a:solidFill>
                  <a:srgbClr val="00CC33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Migliore di quella NAZIONALE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7789D8-80AF-E60D-474E-994B665EE337}"/>
              </a:ext>
            </a:extLst>
          </p:cNvPr>
          <p:cNvSpPr txBox="1"/>
          <p:nvPr/>
        </p:nvSpPr>
        <p:spPr>
          <a:xfrm>
            <a:off x="0" y="3959991"/>
            <a:ext cx="3672001" cy="4561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0" u="none" strike="noStrike" kern="1200" cap="none" spc="0" baseline="0" dirty="0">
                <a:solidFill>
                  <a:srgbClr val="FF3333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Peggiore di quella NAZIONALE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3F82754-5CCC-756E-16DD-9518C08E321E}"/>
              </a:ext>
            </a:extLst>
          </p:cNvPr>
          <p:cNvSpPr txBox="1"/>
          <p:nvPr/>
        </p:nvSpPr>
        <p:spPr>
          <a:xfrm>
            <a:off x="4572000" y="1955391"/>
            <a:ext cx="4673380" cy="20298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Livello di competenza alfabetica degli studenti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Tasso di occupazione,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disoccup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.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e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inattività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giovanile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" pitchFamily="34"/>
                <a:ea typeface="SimSun" pitchFamily="2"/>
                <a:cs typeface="Mangal" pitchFamily="2"/>
              </a:rPr>
              <a:t>Diffusione delle istituzioni no profit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Incidenza spese rigide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e capacità riscossione Provincia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Tasso di criminalità predatoria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Energia elettrica da fonti rinnovabili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Capacità produttiva media impianto fotovoltaico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Indice di sovraffollamento degli istituti di pena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EA61F3-DEBC-E2FB-D315-C9B7CEDD7528}"/>
              </a:ext>
            </a:extLst>
          </p:cNvPr>
          <p:cNvSpPr txBox="1"/>
          <p:nvPr/>
        </p:nvSpPr>
        <p:spPr>
          <a:xfrm>
            <a:off x="4545277" y="4326284"/>
            <a:ext cx="4392855" cy="18144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Speranza di vita – maschi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Livello di competenza numerica degli studenti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Diff. di genere F/M tasso di occupazione e inattività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Retribuzione media annua lavoratori dipendenti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% pensioni di basso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importo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Dotazione di risorse del patrimonio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culturale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Mobilità dei laureati italiani 25-39 anni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% bambini 0-2anni nei servizi per l’infanzia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FB4C8C-78B9-8A26-3FC1-823D4F87FCF0}"/>
              </a:ext>
            </a:extLst>
          </p:cNvPr>
          <p:cNvSpPr txBox="1"/>
          <p:nvPr/>
        </p:nvSpPr>
        <p:spPr>
          <a:xfrm>
            <a:off x="201417" y="4326284"/>
            <a:ext cx="4173243" cy="20298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Tasso standardizzato di mortalità per tumore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% 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laureati 25-39 anni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% laureati STEM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kern="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Tasso di p</a:t>
            </a: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artecipazione alla formazione continua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kern="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Tasso di infortuni mortali sul lavoro</a:t>
            </a:r>
            <a:endParaRPr lang="it-IT" sz="1400" dirty="0">
              <a:solidFill>
                <a:srgbClr val="000000"/>
              </a:solidFill>
              <a:latin typeface="Arial" pitchFamily="34"/>
              <a:ea typeface="Arimo" pitchFamily="34"/>
              <a:cs typeface="Arimo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Tasso di feriti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in incidenti stradali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Disponibilità di verde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urbano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Settori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produttivi ad alta intensità di conoscenza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• Incidenza imprese e lavoratori settore culturale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09318A-F51E-27D8-173C-3F0E506A2BE6}"/>
              </a:ext>
            </a:extLst>
          </p:cNvPr>
          <p:cNvSpPr txBox="1"/>
          <p:nvPr/>
        </p:nvSpPr>
        <p:spPr>
          <a:xfrm>
            <a:off x="242458" y="1937948"/>
            <a:ext cx="3847257" cy="11680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Differenza di genere F/M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 retribuzione </a:t>
            </a:r>
            <a:r>
              <a:rPr lang="it-IT" sz="1400" b="0" i="0" u="none" strike="noStrike" kern="1200" cap="none" spc="0" dirty="0" err="1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lav.dip</a:t>
            </a:r>
            <a:r>
              <a:rPr lang="it-IT" sz="1400" b="0" i="0" u="none" strike="noStrike" kern="1200" cap="none" spc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.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Presenza alunni disabili istituti superiori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</a:t>
            </a:r>
            <a:r>
              <a:rPr lang="it-IT" sz="1400" dirty="0">
                <a:solidFill>
                  <a:srgbClr val="000000"/>
                </a:solidFill>
                <a:latin typeface="Arial" pitchFamily="34"/>
                <a:ea typeface="Arimo" pitchFamily="34"/>
                <a:cs typeface="Arimo" pitchFamily="34"/>
              </a:rPr>
              <a:t>Violenze sessuali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mo" pitchFamily="34"/>
                <a:cs typeface="Arimo" pitchFamily="34"/>
              </a:rPr>
              <a:t>• Diffusione delle aziende agrituristiche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Arimo" pitchFamily="34"/>
              <a:cs typeface="Arimo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9DB32D6-0384-4D8B-EE61-533490C1546F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5AF825-B71E-246A-74E8-1B4C8225B1F5}"/>
              </a:ext>
            </a:extLst>
          </p:cNvPr>
          <p:cNvSpPr txBox="1"/>
          <p:nvPr/>
        </p:nvSpPr>
        <p:spPr>
          <a:xfrm>
            <a:off x="1007997" y="2438284"/>
            <a:ext cx="7416003" cy="25297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PER INFORMAZIONI: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Antonio Colnaghi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UFFICIO STATISTICA – PROVINCIA DI PIACENZA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  <a:hlinkClick r:id="rId3"/>
              </a:rPr>
              <a:t>http://www.provincia.pc.it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6E42F3-0A0C-FFA4-B581-E1A9EED7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92441" y="1018797"/>
            <a:ext cx="3931563" cy="85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CD74C6B8-ECB9-74EC-FA4D-2DB28C707EC0}"/>
              </a:ext>
            </a:extLst>
          </p:cNvPr>
          <p:cNvSpPr txBox="1"/>
          <p:nvPr/>
        </p:nvSpPr>
        <p:spPr>
          <a:xfrm>
            <a:off x="8620121" y="5576504"/>
            <a:ext cx="309560" cy="13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EC2A5D-6A5B-C1CF-4977-D23499AA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" y="1085850"/>
            <a:ext cx="5163671" cy="49149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707D90A9-EA32-19BC-06D6-CF91958A328C}"/>
              </a:ext>
            </a:extLst>
          </p:cNvPr>
          <p:cNvSpPr txBox="1"/>
          <p:nvPr/>
        </p:nvSpPr>
        <p:spPr>
          <a:xfrm>
            <a:off x="242544" y="4440070"/>
            <a:ext cx="532985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10</a:t>
            </a: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9E834873-C3C4-D602-2E04-C8D20383607F}"/>
              </a:ext>
            </a:extLst>
          </p:cNvPr>
          <p:cNvSpPr/>
          <p:nvPr/>
        </p:nvSpPr>
        <p:spPr>
          <a:xfrm>
            <a:off x="754700" y="4166399"/>
            <a:ext cx="269190" cy="2050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6618CE88-3BB3-E457-8A76-A210AC13B83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72516" y="1819112"/>
            <a:ext cx="4510976" cy="39530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id="{20511843-DF46-7BE3-39C0-EB19090FC3C1}"/>
              </a:ext>
            </a:extLst>
          </p:cNvPr>
          <p:cNvSpPr txBox="1"/>
          <p:nvPr/>
        </p:nvSpPr>
        <p:spPr>
          <a:xfrm>
            <a:off x="6205783" y="5196123"/>
            <a:ext cx="99344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Anno 2019</a:t>
            </a:r>
          </a:p>
        </p:txBody>
      </p:sp>
      <p:sp>
        <p:nvSpPr>
          <p:cNvPr id="9" name="Rettangolo 4">
            <a:extLst>
              <a:ext uri="{FF2B5EF4-FFF2-40B4-BE49-F238E27FC236}">
                <a16:creationId xmlns:a16="http://schemas.microsoft.com/office/drawing/2014/main" id="{FAF5E135-DBC4-F20F-394A-B006BB472C81}"/>
              </a:ext>
            </a:extLst>
          </p:cNvPr>
          <p:cNvSpPr/>
          <p:nvPr/>
        </p:nvSpPr>
        <p:spPr>
          <a:xfrm>
            <a:off x="5024673" y="6139245"/>
            <a:ext cx="1403283" cy="14385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E6CFC4CE-2AEE-94DB-1AE0-0C7A48CB3EC1}"/>
              </a:ext>
            </a:extLst>
          </p:cNvPr>
          <p:cNvSpPr txBox="1"/>
          <p:nvPr/>
        </p:nvSpPr>
        <p:spPr>
          <a:xfrm>
            <a:off x="688479" y="4132301"/>
            <a:ext cx="59908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10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6B1D4A7-C101-0F27-F407-10B4B0AFAB3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6618654-359B-36EF-0A81-48E31C5C5C1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E04C336-CB4D-E9F5-5C2E-77CA455D40EA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ACFFF8-2DFE-2222-C6F4-A62CB86C1914}"/>
              </a:ext>
            </a:extLst>
          </p:cNvPr>
          <p:cNvSpPr txBox="1"/>
          <p:nvPr/>
        </p:nvSpPr>
        <p:spPr>
          <a:xfrm>
            <a:off x="1658392" y="258839"/>
            <a:ext cx="5827215" cy="680041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LE  11  DIMENSIONI  DEL  BES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1) Salute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2) Istruzione e formazione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3) Lavoro e conciliazione dei tempi di vita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4) Benessere economico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5) Relazioni sociali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6) Politica e istituzioni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7) Sicurezza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8) Paesaggio e patrimonio culturale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9) Ambiente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10) Ricerca e innovazione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11) Qualità dei servizi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0" i="0" u="none" strike="noStrike" kern="1200" cap="none" spc="0" baseline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>
                <a:solidFill>
                  <a:srgbClr val="000099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77 indicatori a confronto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>
              <a:solidFill>
                <a:srgbClr val="0000FF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>
              <a:solidFill>
                <a:srgbClr val="0000FF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B3975966-66BC-643A-F802-F9C805F71CE1}"/>
              </a:ext>
            </a:extLst>
          </p:cNvPr>
          <p:cNvSpPr/>
          <p:nvPr/>
        </p:nvSpPr>
        <p:spPr>
          <a:xfrm>
            <a:off x="1871996" y="5975997"/>
            <a:ext cx="503998" cy="215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C5000B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FDFE71-0693-6D2F-EC24-75FFB7AC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6747EB-DE3C-0D90-1A1D-67CCDCD9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6">
            <a:extLst>
              <a:ext uri="{FF2B5EF4-FFF2-40B4-BE49-F238E27FC236}">
                <a16:creationId xmlns:a16="http://schemas.microsoft.com/office/drawing/2014/main" id="{6BE51514-9555-609E-65CF-03CE11F231BB}"/>
              </a:ext>
            </a:extLst>
          </p:cNvPr>
          <p:cNvSpPr txBox="1"/>
          <p:nvPr/>
        </p:nvSpPr>
        <p:spPr>
          <a:xfrm>
            <a:off x="709830" y="1816437"/>
            <a:ext cx="8141470" cy="41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  <a:cs typeface="Calibri"/>
              </a:rPr>
              <a:t>BES 2022: annualità di aggiornamento degli indicatori</a:t>
            </a:r>
          </a:p>
        </p:txBody>
      </p:sp>
      <p:graphicFrame>
        <p:nvGraphicFramePr>
          <p:cNvPr id="4" name="Tabella 2">
            <a:extLst>
              <a:ext uri="{FF2B5EF4-FFF2-40B4-BE49-F238E27FC236}">
                <a16:creationId xmlns:a16="http://schemas.microsoft.com/office/drawing/2014/main" id="{4556178B-D99C-455B-3081-4867A6EEC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95832"/>
              </p:ext>
            </p:extLst>
          </p:nvPr>
        </p:nvGraphicFramePr>
        <p:xfrm>
          <a:off x="1350709" y="2390110"/>
          <a:ext cx="6292158" cy="332355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11282">
                  <a:extLst>
                    <a:ext uri="{9D8B030D-6E8A-4147-A177-3AD203B41FA5}">
                      <a16:colId xmlns:a16="http://schemas.microsoft.com/office/drawing/2014/main" val="223298804"/>
                    </a:ext>
                  </a:extLst>
                </a:gridCol>
                <a:gridCol w="2772942">
                  <a:extLst>
                    <a:ext uri="{9D8B030D-6E8A-4147-A177-3AD203B41FA5}">
                      <a16:colId xmlns:a16="http://schemas.microsoft.com/office/drawing/2014/main" val="1061163604"/>
                    </a:ext>
                  </a:extLst>
                </a:gridCol>
                <a:gridCol w="758985">
                  <a:extLst>
                    <a:ext uri="{9D8B030D-6E8A-4147-A177-3AD203B41FA5}">
                      <a16:colId xmlns:a16="http://schemas.microsoft.com/office/drawing/2014/main" val="1168844150"/>
                    </a:ext>
                  </a:extLst>
                </a:gridCol>
                <a:gridCol w="727794">
                  <a:extLst>
                    <a:ext uri="{9D8B030D-6E8A-4147-A177-3AD203B41FA5}">
                      <a16:colId xmlns:a16="http://schemas.microsoft.com/office/drawing/2014/main" val="1385815418"/>
                    </a:ext>
                  </a:extLst>
                </a:gridCol>
                <a:gridCol w="738191">
                  <a:extLst>
                    <a:ext uri="{9D8B030D-6E8A-4147-A177-3AD203B41FA5}">
                      <a16:colId xmlns:a16="http://schemas.microsoft.com/office/drawing/2014/main" val="3262384418"/>
                    </a:ext>
                  </a:extLst>
                </a:gridCol>
                <a:gridCol w="882964">
                  <a:extLst>
                    <a:ext uri="{9D8B030D-6E8A-4147-A177-3AD203B41FA5}">
                      <a16:colId xmlns:a16="http://schemas.microsoft.com/office/drawing/2014/main" val="3053885981"/>
                    </a:ext>
                  </a:extLst>
                </a:gridCol>
              </a:tblGrid>
              <a:tr h="255658">
                <a:tc>
                  <a:txBody>
                    <a:bodyPr/>
                    <a:lstStyle/>
                    <a:p>
                      <a:pPr lvl="0"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2021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2020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2019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Totale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2439405038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Salute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4</a:t>
                      </a: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4264308189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2.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Istruzione Formazione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3355448736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Lavoro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3015889307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4.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Benessere economico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 dirty="0"/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4216796489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5.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Relazioni sociali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692453853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6.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Politica Istituzioni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456896928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7.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Sicurezza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622229773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8.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Paesaggio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506828650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9.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Ambiente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3023033858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10.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Innovazione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639104653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11.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u="none" strike="noStrike"/>
                        <a:t>Qualità servizi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u="none" strike="noStrike"/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138909360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lvl="0"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34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37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/>
                        <a:t>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400" b="1" u="none" strike="noStrike" dirty="0"/>
                        <a:t>77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049804017"/>
                  </a:ext>
                </a:extLst>
              </a:tr>
            </a:tbl>
          </a:graphicData>
        </a:graphic>
      </p:graphicFrame>
      <p:pic>
        <p:nvPicPr>
          <p:cNvPr id="5" name="Immagine 1">
            <a:extLst>
              <a:ext uri="{FF2B5EF4-FFF2-40B4-BE49-F238E27FC236}">
                <a16:creationId xmlns:a16="http://schemas.microsoft.com/office/drawing/2014/main" id="{8BFF93C5-40CD-711A-0D96-D95FC780CB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44EDDAF1-9C3A-440A-4C04-7C8910F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17A59A5-B915-246B-7A09-A14B4973982A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6ED6B9-624D-0ED9-D606-995144F9E8AC}"/>
              </a:ext>
            </a:extLst>
          </p:cNvPr>
          <p:cNvSpPr txBox="1"/>
          <p:nvPr/>
        </p:nvSpPr>
        <p:spPr>
          <a:xfrm>
            <a:off x="2691591" y="2653707"/>
            <a:ext cx="4291343" cy="28177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Risultati dell’edizione 2022: posizionamento di Piacenza e  confronto con l’edizione 2021.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4810F1-C7AA-7ECE-CF73-8529780504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" y="2746802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DFABA8D-8D34-9718-DD8B-74AAE2CA60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56004" y="2746802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4BF495-10F1-991D-2C79-1001807A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92003" y="1007997"/>
            <a:ext cx="3931563" cy="85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F240E1A-9C45-4052-48EC-392B41A71647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56C61D-B9B7-8BB4-2004-A54EE28BEE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12">
            <a:extLst>
              <a:ext uri="{FF2B5EF4-FFF2-40B4-BE49-F238E27FC236}">
                <a16:creationId xmlns:a16="http://schemas.microsoft.com/office/drawing/2014/main" id="{3684C376-86CC-3B82-9420-8F0ACF52C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8"/>
            <a:ext cx="9144000" cy="34361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14">
            <a:extLst>
              <a:ext uri="{FF2B5EF4-FFF2-40B4-BE49-F238E27FC236}">
                <a16:creationId xmlns:a16="http://schemas.microsoft.com/office/drawing/2014/main" id="{A8DC3038-A8BF-8816-C8B1-DABC45BB3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2038"/>
            <a:ext cx="9143643" cy="16224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99BB21E-A98D-D8E4-22E4-922D56488484}"/>
              </a:ext>
            </a:extLst>
          </p:cNvPr>
          <p:cNvSpPr/>
          <p:nvPr/>
        </p:nvSpPr>
        <p:spPr>
          <a:xfrm>
            <a:off x="6817259" y="1273777"/>
            <a:ext cx="624690" cy="2319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F3D1C5E-D5E1-A6AF-43B2-EE606E40BFCD}"/>
              </a:ext>
            </a:extLst>
          </p:cNvPr>
          <p:cNvSpPr/>
          <p:nvPr/>
        </p:nvSpPr>
        <p:spPr>
          <a:xfrm>
            <a:off x="6930427" y="2941553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877115F-20C7-05B7-3240-1E2629779E08}"/>
              </a:ext>
            </a:extLst>
          </p:cNvPr>
          <p:cNvSpPr/>
          <p:nvPr/>
        </p:nvSpPr>
        <p:spPr>
          <a:xfrm>
            <a:off x="6930427" y="2027551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03DB4EB-EAC5-E0DE-34D0-77144F13FDC5}"/>
              </a:ext>
            </a:extLst>
          </p:cNvPr>
          <p:cNvSpPr/>
          <p:nvPr/>
        </p:nvSpPr>
        <p:spPr>
          <a:xfrm>
            <a:off x="6930425" y="2656160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7731864-D8A0-18D9-0DFA-6EF9927EA472}"/>
              </a:ext>
            </a:extLst>
          </p:cNvPr>
          <p:cNvSpPr/>
          <p:nvPr/>
        </p:nvSpPr>
        <p:spPr>
          <a:xfrm>
            <a:off x="6930425" y="3243894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1D89B44-D348-6BF5-178B-F0B27CDE53E9}"/>
              </a:ext>
            </a:extLst>
          </p:cNvPr>
          <p:cNvSpPr/>
          <p:nvPr/>
        </p:nvSpPr>
        <p:spPr>
          <a:xfrm>
            <a:off x="6930424" y="1426194"/>
            <a:ext cx="398353" cy="195412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D51A660-608A-4D1D-A706-A07FAA68DC19}"/>
              </a:ext>
            </a:extLst>
          </p:cNvPr>
          <p:cNvSpPr/>
          <p:nvPr/>
        </p:nvSpPr>
        <p:spPr>
          <a:xfrm>
            <a:off x="6930423" y="2340196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A7B7021-F137-EB23-2399-E92828B2D239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E11BD5-171E-8BD8-855F-20DC65AF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2"/>
            <a:ext cx="9143643" cy="730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12">
            <a:extLst>
              <a:ext uri="{FF2B5EF4-FFF2-40B4-BE49-F238E27FC236}">
                <a16:creationId xmlns:a16="http://schemas.microsoft.com/office/drawing/2014/main" id="{ABC276D3-D67B-A39E-729E-496C27DC8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8"/>
            <a:ext cx="9144000" cy="33171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13">
            <a:extLst>
              <a:ext uri="{FF2B5EF4-FFF2-40B4-BE49-F238E27FC236}">
                <a16:creationId xmlns:a16="http://schemas.microsoft.com/office/drawing/2014/main" id="{921FE518-E73F-97AF-141A-9EE5A7DC0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0665"/>
            <a:ext cx="9144000" cy="15902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FC2E5C2-D4DE-4260-8B40-2793BB0250B5}"/>
              </a:ext>
            </a:extLst>
          </p:cNvPr>
          <p:cNvSpPr/>
          <p:nvPr/>
        </p:nvSpPr>
        <p:spPr>
          <a:xfrm>
            <a:off x="6930427" y="2377731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7626EFE-1AE0-78A7-3D51-10BB6821EB72}"/>
              </a:ext>
            </a:extLst>
          </p:cNvPr>
          <p:cNvSpPr/>
          <p:nvPr/>
        </p:nvSpPr>
        <p:spPr>
          <a:xfrm>
            <a:off x="6817259" y="1273777"/>
            <a:ext cx="624690" cy="2318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DC81FC6-52E0-102D-B85E-561D5B53D5E6}"/>
              </a:ext>
            </a:extLst>
          </p:cNvPr>
          <p:cNvSpPr/>
          <p:nvPr/>
        </p:nvSpPr>
        <p:spPr>
          <a:xfrm>
            <a:off x="6920620" y="2054259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6438488-3868-509C-C2B3-7C7D115A60EE}"/>
              </a:ext>
            </a:extLst>
          </p:cNvPr>
          <p:cNvSpPr/>
          <p:nvPr/>
        </p:nvSpPr>
        <p:spPr>
          <a:xfrm>
            <a:off x="6920620" y="2945357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6D70404-8EB9-7E35-7342-888AA84690E4}"/>
              </a:ext>
            </a:extLst>
          </p:cNvPr>
          <p:cNvSpPr/>
          <p:nvPr/>
        </p:nvSpPr>
        <p:spPr>
          <a:xfrm>
            <a:off x="6930427" y="3276188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337282-B6EB-C66D-7F76-A03B545F81B6}"/>
              </a:ext>
            </a:extLst>
          </p:cNvPr>
          <p:cNvSpPr/>
          <p:nvPr/>
        </p:nvSpPr>
        <p:spPr>
          <a:xfrm>
            <a:off x="6930424" y="1426194"/>
            <a:ext cx="398353" cy="195412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3933C6E-E79F-DA69-1418-D57B085D4E6D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456D20-23FC-688C-D939-5B0CA1D49C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9143643" cy="7210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7">
            <a:extLst>
              <a:ext uri="{FF2B5EF4-FFF2-40B4-BE49-F238E27FC236}">
                <a16:creationId xmlns:a16="http://schemas.microsoft.com/office/drawing/2014/main" id="{02CB18B6-DF9A-DEBB-BD95-032D783C1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9269"/>
            <a:ext cx="9144000" cy="37097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9">
            <a:extLst>
              <a:ext uri="{FF2B5EF4-FFF2-40B4-BE49-F238E27FC236}">
                <a16:creationId xmlns:a16="http://schemas.microsoft.com/office/drawing/2014/main" id="{EF0E9443-B276-6B39-F46B-832C03ACB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507686"/>
            <a:ext cx="9144000" cy="20108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12CB6C8-1A5A-F289-8062-8E2DE44B1BF6}"/>
              </a:ext>
            </a:extLst>
          </p:cNvPr>
          <p:cNvSpPr/>
          <p:nvPr/>
        </p:nvSpPr>
        <p:spPr>
          <a:xfrm>
            <a:off x="6817259" y="1176369"/>
            <a:ext cx="624690" cy="2925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DD5045E-D908-99A1-7E59-9D685C031BEC}"/>
              </a:ext>
            </a:extLst>
          </p:cNvPr>
          <p:cNvSpPr/>
          <p:nvPr/>
        </p:nvSpPr>
        <p:spPr>
          <a:xfrm>
            <a:off x="6930427" y="1509213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66BF9C9-94C7-0E29-9A3A-DA74E8C985C3}"/>
              </a:ext>
            </a:extLst>
          </p:cNvPr>
          <p:cNvSpPr/>
          <p:nvPr/>
        </p:nvSpPr>
        <p:spPr>
          <a:xfrm>
            <a:off x="6930427" y="3828008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31ABF2C-3B89-839E-256A-3B292A4F7307}"/>
              </a:ext>
            </a:extLst>
          </p:cNvPr>
          <p:cNvSpPr/>
          <p:nvPr/>
        </p:nvSpPr>
        <p:spPr>
          <a:xfrm>
            <a:off x="6930427" y="2554152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CE281D-33F0-B0EB-2BEA-EEEAB4117F1F}"/>
              </a:ext>
            </a:extLst>
          </p:cNvPr>
          <p:cNvSpPr/>
          <p:nvPr/>
        </p:nvSpPr>
        <p:spPr>
          <a:xfrm>
            <a:off x="6930427" y="3554635"/>
            <a:ext cx="398353" cy="195412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DE61157-FDF3-43B6-8E0A-47EF9CFC65ED}"/>
              </a:ext>
            </a:extLst>
          </p:cNvPr>
          <p:cNvSpPr/>
          <p:nvPr/>
        </p:nvSpPr>
        <p:spPr>
          <a:xfrm>
            <a:off x="6930426" y="3009589"/>
            <a:ext cx="398353" cy="19541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87F5010-18CD-BC9D-BE8D-2CD9DE170A00}"/>
              </a:ext>
            </a:extLst>
          </p:cNvPr>
          <p:cNvSpPr/>
          <p:nvPr/>
        </p:nvSpPr>
        <p:spPr>
          <a:xfrm>
            <a:off x="6930426" y="2033388"/>
            <a:ext cx="398353" cy="195412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7 blank Vu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16517</TotalTime>
  <Words>474</Words>
  <Application>Microsoft Office PowerPoint</Application>
  <PresentationFormat>Presentazione su schermo (4:3)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Arial Nova</vt:lpstr>
      <vt:lpstr>ArialNarrow</vt:lpstr>
      <vt:lpstr>Arimo</vt:lpstr>
      <vt:lpstr>Calibri</vt:lpstr>
      <vt:lpstr>Times New Roman</vt:lpstr>
      <vt:lpstr>Predefinito</vt:lpstr>
      <vt:lpstr>Layout7 blank Vuota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POR-FESR 2007-2013 EMILIA-ROMAGNA ASSE 3 – ATTIVITA’ III 1.1  REALIZZAZIONE DI AREE PRODUTTIVE ECOLOGICAMENTE ATTREZZATE</dc:title>
  <dc:creator>Provincia di Piacenza</dc:creator>
  <cp:lastModifiedBy>Colnaghi, Antonio</cp:lastModifiedBy>
  <cp:revision>629</cp:revision>
  <cp:lastPrinted>2019-05-27T10:54:09Z</cp:lastPrinted>
  <dcterms:created xsi:type="dcterms:W3CDTF">2008-11-10T10:09:53Z</dcterms:created>
  <dcterms:modified xsi:type="dcterms:W3CDTF">2023-01-20T08:17:45Z</dcterms:modified>
</cp:coreProperties>
</file>